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10693400" cy="7556500"/>
  <p:notesSz cx="6858000" cy="9144000"/>
  <p:embeddedFontLst>
    <p:embeddedFont>
      <p:font typeface="Gulfs Display" panose="020B0604020202020204" charset="0"/>
      <p:regular r:id="rId8"/>
    </p:embeddedFont>
    <p:embeddedFont>
      <p:font typeface="Times New Roman Bold" panose="02020803070505020304" pitchFamily="18" charset="0"/>
      <p:regular r:id="rId9"/>
      <p:bold r:id="rId10"/>
    </p:embeddedFont>
    <p:embeddedFont>
      <p:font typeface="Zing Rust Base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485D3-C5B1-408F-8A36-93369B238ACD}" v="1" dt="2025-05-13T06:32:00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003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okwuosah" userId="6a1fe86822786550" providerId="LiveId" clId="{4C4485D3-C5B1-408F-8A36-93369B238ACD}"/>
    <pc:docChg chg="addSld delSld modSld sldOrd">
      <pc:chgData name="nina okwuosah" userId="6a1fe86822786550" providerId="LiveId" clId="{4C4485D3-C5B1-408F-8A36-93369B238ACD}" dt="2025-05-13T06:32:00.657" v="15"/>
      <pc:docMkLst>
        <pc:docMk/>
      </pc:docMkLst>
      <pc:sldChg chg="addSp modSp new mod ord">
        <pc:chgData name="nina okwuosah" userId="6a1fe86822786550" providerId="LiveId" clId="{4C4485D3-C5B1-408F-8A36-93369B238ACD}" dt="2025-05-13T06:30:22.351" v="8" actId="14100"/>
        <pc:sldMkLst>
          <pc:docMk/>
          <pc:sldMk cId="934092136" sldId="260"/>
        </pc:sldMkLst>
        <pc:picChg chg="add mod">
          <ac:chgData name="nina okwuosah" userId="6a1fe86822786550" providerId="LiveId" clId="{4C4485D3-C5B1-408F-8A36-93369B238ACD}" dt="2025-05-13T06:30:22.351" v="8" actId="14100"/>
          <ac:picMkLst>
            <pc:docMk/>
            <pc:sldMk cId="934092136" sldId="260"/>
            <ac:picMk id="3" creationId="{8FEF8821-8D6E-2410-2086-BCA565097A5F}"/>
          </ac:picMkLst>
        </pc:picChg>
      </pc:sldChg>
      <pc:sldChg chg="new del">
        <pc:chgData name="nina okwuosah" userId="6a1fe86822786550" providerId="LiveId" clId="{4C4485D3-C5B1-408F-8A36-93369B238ACD}" dt="2025-05-13T06:27:09.033" v="1" actId="47"/>
        <pc:sldMkLst>
          <pc:docMk/>
          <pc:sldMk cId="2582334494" sldId="260"/>
        </pc:sldMkLst>
      </pc:sldChg>
      <pc:sldChg chg="addSp modSp new mod setBg">
        <pc:chgData name="nina okwuosah" userId="6a1fe86822786550" providerId="LiveId" clId="{4C4485D3-C5B1-408F-8A36-93369B238ACD}" dt="2025-05-13T06:32:00.657" v="15"/>
        <pc:sldMkLst>
          <pc:docMk/>
          <pc:sldMk cId="2588542941" sldId="261"/>
        </pc:sldMkLst>
        <pc:picChg chg="add mod">
          <ac:chgData name="nina okwuosah" userId="6a1fe86822786550" providerId="LiveId" clId="{4C4485D3-C5B1-408F-8A36-93369B238ACD}" dt="2025-05-13T06:31:07.747" v="14" actId="1035"/>
          <ac:picMkLst>
            <pc:docMk/>
            <pc:sldMk cId="2588542941" sldId="261"/>
            <ac:picMk id="3" creationId="{8AACF8E5-2FEF-8AFA-81BB-8C3156682B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F8821-8D6E-2410-2086-BCA56509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" y="-1"/>
            <a:ext cx="10677652" cy="7603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09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CF8E5-2FEF-8AFA-81BB-8C3156682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" y="-31750"/>
            <a:ext cx="10680934" cy="757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54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57241" y="3743447"/>
            <a:ext cx="760531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5359897" y="3722056"/>
            <a:ext cx="0" cy="7605312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06309" y="268791"/>
            <a:ext cx="4313506" cy="6594292"/>
            <a:chOff x="0" y="0"/>
            <a:chExt cx="5751341" cy="879239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751341" cy="8792390"/>
              <a:chOff x="0" y="0"/>
              <a:chExt cx="1545863" cy="23632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5863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45863" h="2363245">
                    <a:moveTo>
                      <a:pt x="66408" y="0"/>
                    </a:moveTo>
                    <a:lnTo>
                      <a:pt x="1479455" y="0"/>
                    </a:lnTo>
                    <a:cubicBezTo>
                      <a:pt x="1516131" y="0"/>
                      <a:pt x="1545863" y="29732"/>
                      <a:pt x="1545863" y="66408"/>
                    </a:cubicBezTo>
                    <a:lnTo>
                      <a:pt x="1545863" y="2296838"/>
                    </a:lnTo>
                    <a:cubicBezTo>
                      <a:pt x="1545863" y="2314450"/>
                      <a:pt x="1538867" y="2331341"/>
                      <a:pt x="1526413" y="2343795"/>
                    </a:cubicBezTo>
                    <a:cubicBezTo>
                      <a:pt x="1513959" y="2356249"/>
                      <a:pt x="1497068" y="2363245"/>
                      <a:pt x="1479455" y="2363245"/>
                    </a:cubicBezTo>
                    <a:lnTo>
                      <a:pt x="66408" y="2363245"/>
                    </a:lnTo>
                    <a:cubicBezTo>
                      <a:pt x="29732" y="2363245"/>
                      <a:pt x="0" y="2333514"/>
                      <a:pt x="0" y="2296838"/>
                    </a:cubicBezTo>
                    <a:lnTo>
                      <a:pt x="0" y="66408"/>
                    </a:lnTo>
                    <a:cubicBezTo>
                      <a:pt x="0" y="29732"/>
                      <a:pt x="29732" y="0"/>
                      <a:pt x="66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545863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22132" y="543530"/>
              <a:ext cx="4795076" cy="1055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3"/>
                </a:lnSpc>
              </a:pPr>
              <a:r>
                <a:rPr lang="en-US" sz="2626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PROBLEM STATION #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2132" y="2316498"/>
              <a:ext cx="4395206" cy="5653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6"/>
                </a:lnSpc>
              </a:pPr>
              <a:r>
                <a:rPr lang="en-US" sz="7947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TASK GOES HERE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906405"/>
              <a:ext cx="560334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94686" y="268791"/>
            <a:ext cx="4313506" cy="6594292"/>
            <a:chOff x="0" y="0"/>
            <a:chExt cx="5751341" cy="87923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51341" cy="8792390"/>
              <a:chOff x="0" y="0"/>
              <a:chExt cx="1545863" cy="236324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45863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45863" h="2363245">
                    <a:moveTo>
                      <a:pt x="66408" y="0"/>
                    </a:moveTo>
                    <a:lnTo>
                      <a:pt x="1479455" y="0"/>
                    </a:lnTo>
                    <a:cubicBezTo>
                      <a:pt x="1516131" y="0"/>
                      <a:pt x="1545863" y="29732"/>
                      <a:pt x="1545863" y="66408"/>
                    </a:cubicBezTo>
                    <a:lnTo>
                      <a:pt x="1545863" y="2296838"/>
                    </a:lnTo>
                    <a:cubicBezTo>
                      <a:pt x="1545863" y="2314450"/>
                      <a:pt x="1538867" y="2331341"/>
                      <a:pt x="1526413" y="2343795"/>
                    </a:cubicBezTo>
                    <a:cubicBezTo>
                      <a:pt x="1513959" y="2356249"/>
                      <a:pt x="1497068" y="2363245"/>
                      <a:pt x="1479455" y="2363245"/>
                    </a:cubicBezTo>
                    <a:lnTo>
                      <a:pt x="66408" y="2363245"/>
                    </a:lnTo>
                    <a:cubicBezTo>
                      <a:pt x="29732" y="2363245"/>
                      <a:pt x="0" y="2333514"/>
                      <a:pt x="0" y="2296838"/>
                    </a:cubicBezTo>
                    <a:lnTo>
                      <a:pt x="0" y="66408"/>
                    </a:lnTo>
                    <a:cubicBezTo>
                      <a:pt x="0" y="29732"/>
                      <a:pt x="29732" y="0"/>
                      <a:pt x="66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1545863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22132" y="543530"/>
              <a:ext cx="4795076" cy="1055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3"/>
                </a:lnSpc>
              </a:pPr>
              <a:r>
                <a:rPr lang="en-US" sz="2626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PROBLEM STATION #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22132" y="2316498"/>
              <a:ext cx="4395206" cy="5653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6"/>
                </a:lnSpc>
              </a:pPr>
              <a:r>
                <a:rPr lang="en-US" sz="794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TASK GOES HERE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906405"/>
              <a:ext cx="560334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57241" y="3743447"/>
            <a:ext cx="760531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5359897" y="3722056"/>
            <a:ext cx="0" cy="7605312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508229" y="424910"/>
            <a:ext cx="4313506" cy="6594292"/>
            <a:chOff x="0" y="0"/>
            <a:chExt cx="5751341" cy="879239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751341" cy="8792390"/>
              <a:chOff x="0" y="0"/>
              <a:chExt cx="1545863" cy="23632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5863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45863" h="2363245">
                    <a:moveTo>
                      <a:pt x="66408" y="0"/>
                    </a:moveTo>
                    <a:lnTo>
                      <a:pt x="1479455" y="0"/>
                    </a:lnTo>
                    <a:cubicBezTo>
                      <a:pt x="1516131" y="0"/>
                      <a:pt x="1545863" y="29732"/>
                      <a:pt x="1545863" y="66408"/>
                    </a:cubicBezTo>
                    <a:lnTo>
                      <a:pt x="1545863" y="2296838"/>
                    </a:lnTo>
                    <a:cubicBezTo>
                      <a:pt x="1545863" y="2314450"/>
                      <a:pt x="1538867" y="2331341"/>
                      <a:pt x="1526413" y="2343795"/>
                    </a:cubicBezTo>
                    <a:cubicBezTo>
                      <a:pt x="1513959" y="2356249"/>
                      <a:pt x="1497068" y="2363245"/>
                      <a:pt x="1479455" y="2363245"/>
                    </a:cubicBezTo>
                    <a:lnTo>
                      <a:pt x="66408" y="2363245"/>
                    </a:lnTo>
                    <a:cubicBezTo>
                      <a:pt x="29732" y="2363245"/>
                      <a:pt x="0" y="2333514"/>
                      <a:pt x="0" y="2296838"/>
                    </a:cubicBezTo>
                    <a:lnTo>
                      <a:pt x="0" y="66408"/>
                    </a:lnTo>
                    <a:cubicBezTo>
                      <a:pt x="0" y="29732"/>
                      <a:pt x="29732" y="0"/>
                      <a:pt x="66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545863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47532" y="543530"/>
              <a:ext cx="4795076" cy="1055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3"/>
                </a:lnSpc>
              </a:pPr>
              <a:r>
                <a:rPr lang="en-US" sz="2626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PROBLEM STATION #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25400" y="1906405"/>
              <a:ext cx="57259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5400" y="2493804"/>
              <a:ext cx="57259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3040413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587021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4133630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4680238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5226847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5773455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6320064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6866672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7413281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7959889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478132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2"/>
            <p:cNvSpPr/>
            <p:nvPr/>
          </p:nvSpPr>
          <p:spPr>
            <a:xfrm flipV="1">
              <a:off x="12937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21065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29193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37321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455433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528055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98060" y="424910"/>
            <a:ext cx="4313506" cy="6594292"/>
            <a:chOff x="0" y="0"/>
            <a:chExt cx="5751341" cy="879239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5751341" cy="8792390"/>
              <a:chOff x="0" y="0"/>
              <a:chExt cx="1545863" cy="236324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45863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45863" h="2363245">
                    <a:moveTo>
                      <a:pt x="66408" y="0"/>
                    </a:moveTo>
                    <a:lnTo>
                      <a:pt x="1479455" y="0"/>
                    </a:lnTo>
                    <a:cubicBezTo>
                      <a:pt x="1516131" y="0"/>
                      <a:pt x="1545863" y="29732"/>
                      <a:pt x="1545863" y="66408"/>
                    </a:cubicBezTo>
                    <a:lnTo>
                      <a:pt x="1545863" y="2296838"/>
                    </a:lnTo>
                    <a:cubicBezTo>
                      <a:pt x="1545863" y="2314450"/>
                      <a:pt x="1538867" y="2331341"/>
                      <a:pt x="1526413" y="2343795"/>
                    </a:cubicBezTo>
                    <a:cubicBezTo>
                      <a:pt x="1513959" y="2356249"/>
                      <a:pt x="1497068" y="2363245"/>
                      <a:pt x="1479455" y="2363245"/>
                    </a:cubicBezTo>
                    <a:lnTo>
                      <a:pt x="66408" y="2363245"/>
                    </a:lnTo>
                    <a:cubicBezTo>
                      <a:pt x="29732" y="2363245"/>
                      <a:pt x="0" y="2333514"/>
                      <a:pt x="0" y="2296838"/>
                    </a:cubicBezTo>
                    <a:lnTo>
                      <a:pt x="0" y="66408"/>
                    </a:lnTo>
                    <a:cubicBezTo>
                      <a:pt x="0" y="29732"/>
                      <a:pt x="29732" y="0"/>
                      <a:pt x="66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1545863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47532" y="543530"/>
              <a:ext cx="4795076" cy="1055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3"/>
                </a:lnSpc>
              </a:pPr>
              <a:r>
                <a:rPr lang="en-US" sz="2626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PROBLEM STATION #</a:t>
              </a:r>
            </a:p>
          </p:txBody>
        </p:sp>
        <p:sp>
          <p:nvSpPr>
            <p:cNvPr id="33" name="AutoShape 33"/>
            <p:cNvSpPr/>
            <p:nvPr/>
          </p:nvSpPr>
          <p:spPr>
            <a:xfrm>
              <a:off x="25400" y="1906405"/>
              <a:ext cx="57259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5400" y="2493804"/>
              <a:ext cx="57259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0" y="3040413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0" y="3587021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4133630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0" y="4680238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0" y="5226847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0" y="5773455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0" y="6320064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0" y="6866672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0" y="7413281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0" y="7959889"/>
              <a:ext cx="5751341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utoShape 45"/>
            <p:cNvSpPr/>
            <p:nvPr/>
          </p:nvSpPr>
          <p:spPr>
            <a:xfrm flipV="1">
              <a:off x="478132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12937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utoShape 47"/>
            <p:cNvSpPr/>
            <p:nvPr/>
          </p:nvSpPr>
          <p:spPr>
            <a:xfrm flipV="1">
              <a:off x="21065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AutoShape 48"/>
            <p:cNvSpPr/>
            <p:nvPr/>
          </p:nvSpPr>
          <p:spPr>
            <a:xfrm flipV="1">
              <a:off x="29193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AutoShape 49"/>
            <p:cNvSpPr/>
            <p:nvPr/>
          </p:nvSpPr>
          <p:spPr>
            <a:xfrm flipV="1">
              <a:off x="373211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utoShape 50"/>
            <p:cNvSpPr/>
            <p:nvPr/>
          </p:nvSpPr>
          <p:spPr>
            <a:xfrm flipV="1">
              <a:off x="455433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utoShape 51"/>
            <p:cNvSpPr/>
            <p:nvPr/>
          </p:nvSpPr>
          <p:spPr>
            <a:xfrm flipV="1">
              <a:off x="5280555" y="1858405"/>
              <a:ext cx="0" cy="682436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874060" y="-1337205"/>
            <a:ext cx="6943881" cy="10011992"/>
            <a:chOff x="0" y="0"/>
            <a:chExt cx="2904407" cy="41877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4407" cy="4187702"/>
            </a:xfrm>
            <a:custGeom>
              <a:avLst/>
              <a:gdLst/>
              <a:ahLst/>
              <a:cxnLst/>
              <a:rect l="l" t="t" r="r" b="b"/>
              <a:pathLst>
                <a:path w="2904407" h="4187702">
                  <a:moveTo>
                    <a:pt x="0" y="0"/>
                  </a:moveTo>
                  <a:lnTo>
                    <a:pt x="2904407" y="0"/>
                  </a:lnTo>
                  <a:lnTo>
                    <a:pt x="2904407" y="4187702"/>
                  </a:lnTo>
                  <a:lnTo>
                    <a:pt x="0" y="418770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04407" cy="4206752"/>
            </a:xfrm>
            <a:prstGeom prst="rect">
              <a:avLst/>
            </a:prstGeom>
          </p:spPr>
          <p:txBody>
            <a:bodyPr lIns="31988" tIns="31988" rIns="31988" bIns="31988" rtlCol="0" anchor="ctr"/>
            <a:lstStyle/>
            <a:p>
              <a:pPr algn="ctr">
                <a:lnSpc>
                  <a:spcPts val="1674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86417"/>
              </p:ext>
            </p:extLst>
          </p:nvPr>
        </p:nvGraphicFramePr>
        <p:xfrm>
          <a:off x="756000" y="2161274"/>
          <a:ext cx="9315100" cy="4544138"/>
        </p:xfrm>
        <a:graphic>
          <a:graphicData uri="http://schemas.openxmlformats.org/drawingml/2006/table">
            <a:tbl>
              <a:tblPr/>
              <a:tblGrid>
                <a:gridCol w="46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6576"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  <a:defRPr/>
                      </a:pPr>
                      <a:endParaRPr lang="en-US" sz="1100" dirty="0"/>
                    </a:p>
                  </a:txBody>
                  <a:tcPr marL="109421" marR="109421" marT="109421" marB="109421" anchor="ctr">
                    <a:lnL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  <a:defRPr/>
                      </a:pPr>
                      <a:endParaRPr lang="en-US" sz="1100" dirty="0"/>
                    </a:p>
                  </a:txBody>
                  <a:tcPr marL="109421" marR="109421" marT="109421" marB="109421" anchor="ctr">
                    <a:lnL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562"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  <a:defRPr/>
                      </a:pPr>
                      <a:endParaRPr lang="en-US" sz="1100" dirty="0"/>
                    </a:p>
                  </a:txBody>
                  <a:tcPr marL="109421" marR="109421" marT="109421" marB="109421" anchor="ctr">
                    <a:lnL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  <a:defRPr/>
                      </a:pPr>
                      <a:endParaRPr lang="en-US" sz="1100" dirty="0"/>
                    </a:p>
                  </a:txBody>
                  <a:tcPr marL="109421" marR="109421" marT="109421" marB="109421" anchor="ctr">
                    <a:lnL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8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756000" y="760103"/>
            <a:ext cx="1158306" cy="1232241"/>
          </a:xfrm>
          <a:custGeom>
            <a:avLst/>
            <a:gdLst/>
            <a:ahLst/>
            <a:cxnLst/>
            <a:rect l="l" t="t" r="r" b="b"/>
            <a:pathLst>
              <a:path w="1158306" h="1232241">
                <a:moveTo>
                  <a:pt x="0" y="0"/>
                </a:moveTo>
                <a:lnTo>
                  <a:pt x="1158306" y="0"/>
                </a:lnTo>
                <a:lnTo>
                  <a:pt x="1158306" y="1232240"/>
                </a:lnTo>
                <a:lnTo>
                  <a:pt x="0" y="123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40343" y="2178050"/>
            <a:ext cx="2982357" cy="36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3"/>
              </a:lnSpc>
              <a:spcBef>
                <a:spcPct val="0"/>
              </a:spcBef>
            </a:pPr>
            <a:r>
              <a:rPr lang="en-US" sz="18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strategy was used?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0053" y="2166160"/>
            <a:ext cx="4103484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3"/>
              </a:lnSpc>
              <a:spcBef>
                <a:spcPct val="0"/>
              </a:spcBef>
            </a:pPr>
            <a:r>
              <a:rPr lang="en-US" sz="18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argument convincing?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6458" y="4387850"/>
            <a:ext cx="2406642" cy="3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3"/>
              </a:lnSpc>
              <a:spcBef>
                <a:spcPct val="0"/>
              </a:spcBef>
            </a:pPr>
            <a:r>
              <a:rPr lang="en-US" sz="18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it be improved?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66553" y="4387850"/>
            <a:ext cx="4375947" cy="36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3"/>
              </a:lnSpc>
              <a:spcBef>
                <a:spcPct val="0"/>
              </a:spcBef>
            </a:pPr>
            <a:r>
              <a:rPr lang="en-US" sz="18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any mathematical language misused?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5073" y="636278"/>
            <a:ext cx="5134375" cy="59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5"/>
              </a:lnSpc>
              <a:spcBef>
                <a:spcPct val="0"/>
              </a:spcBef>
            </a:pPr>
            <a:r>
              <a:rPr lang="en-US" sz="3132">
                <a:solidFill>
                  <a:srgbClr val="000000"/>
                </a:solidFill>
                <a:latin typeface="Zing Rust Base"/>
                <a:ea typeface="Zing Rust Base"/>
                <a:cs typeface="Zing Rust Base"/>
                <a:sym typeface="Zing Rust Base"/>
              </a:rPr>
              <a:t>THINKING LIKE A MATHEMATICIAN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51007" y="1630914"/>
            <a:ext cx="7268530" cy="36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3"/>
              </a:lnSpc>
              <a:spcBef>
                <a:spcPct val="0"/>
              </a:spcBef>
            </a:pPr>
            <a:r>
              <a:rPr lang="en-US" sz="1895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Instruction: </a:t>
            </a:r>
            <a:r>
              <a:rPr lang="en-US" sz="18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prompts in the boxes to analyse a peer’s solution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77073" y="1185371"/>
            <a:ext cx="4916870" cy="47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3"/>
              </a:lnSpc>
              <a:spcBef>
                <a:spcPct val="0"/>
              </a:spcBef>
            </a:pPr>
            <a:r>
              <a:rPr lang="en-US" sz="24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 Critique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57241" y="3743447"/>
            <a:ext cx="760531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5359897" y="3722056"/>
            <a:ext cx="0" cy="7605312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66353" y="268791"/>
            <a:ext cx="4409418" cy="6594292"/>
            <a:chOff x="0" y="0"/>
            <a:chExt cx="5879224" cy="879239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879224" cy="8792390"/>
              <a:chOff x="0" y="0"/>
              <a:chExt cx="1580236" cy="23632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80236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80236" h="2363245">
                    <a:moveTo>
                      <a:pt x="64963" y="0"/>
                    </a:moveTo>
                    <a:lnTo>
                      <a:pt x="1515272" y="0"/>
                    </a:lnTo>
                    <a:cubicBezTo>
                      <a:pt x="1551151" y="0"/>
                      <a:pt x="1580236" y="29085"/>
                      <a:pt x="1580236" y="64963"/>
                    </a:cubicBezTo>
                    <a:lnTo>
                      <a:pt x="1580236" y="2298282"/>
                    </a:lnTo>
                    <a:cubicBezTo>
                      <a:pt x="1580236" y="2315511"/>
                      <a:pt x="1573391" y="2332035"/>
                      <a:pt x="1561208" y="2344218"/>
                    </a:cubicBezTo>
                    <a:cubicBezTo>
                      <a:pt x="1549025" y="2356401"/>
                      <a:pt x="1532502" y="2363245"/>
                      <a:pt x="1515272" y="2363245"/>
                    </a:cubicBezTo>
                    <a:lnTo>
                      <a:pt x="64963" y="2363245"/>
                    </a:lnTo>
                    <a:cubicBezTo>
                      <a:pt x="29085" y="2363245"/>
                      <a:pt x="0" y="2334160"/>
                      <a:pt x="0" y="2298282"/>
                    </a:cubicBezTo>
                    <a:lnTo>
                      <a:pt x="0" y="64963"/>
                    </a:lnTo>
                    <a:cubicBezTo>
                      <a:pt x="0" y="29085"/>
                      <a:pt x="29085" y="0"/>
                      <a:pt x="64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580236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80183" y="1152645"/>
              <a:ext cx="5160326" cy="1451342"/>
            </a:xfrm>
            <a:custGeom>
              <a:avLst/>
              <a:gdLst/>
              <a:ahLst/>
              <a:cxnLst/>
              <a:rect l="l" t="t" r="r" b="b"/>
              <a:pathLst>
                <a:path w="5160326" h="1451342">
                  <a:moveTo>
                    <a:pt x="0" y="0"/>
                  </a:moveTo>
                  <a:lnTo>
                    <a:pt x="5160326" y="0"/>
                  </a:lnTo>
                  <a:lnTo>
                    <a:pt x="5160326" y="1451341"/>
                  </a:lnTo>
                  <a:lnTo>
                    <a:pt x="0" y="145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59449" y="3180796"/>
              <a:ext cx="5160326" cy="1215399"/>
              <a:chOff x="0" y="0"/>
              <a:chExt cx="1387008" cy="32667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87008" cy="326679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26679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292672"/>
                    </a:lnTo>
                    <a:cubicBezTo>
                      <a:pt x="1387008" y="311454"/>
                      <a:pt x="1371783" y="326679"/>
                      <a:pt x="1353002" y="326679"/>
                    </a:cubicBezTo>
                    <a:lnTo>
                      <a:pt x="34006" y="326679"/>
                    </a:lnTo>
                    <a:cubicBezTo>
                      <a:pt x="15225" y="326679"/>
                      <a:pt x="0" y="311454"/>
                      <a:pt x="0" y="292672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1387008" cy="3743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42074" y="323857"/>
              <a:ext cx="4795076" cy="680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3500">
                  <a:solidFill>
                    <a:srgbClr val="000000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VOCABULARY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83659" y="1326432"/>
              <a:ext cx="4311905" cy="105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MATHEMATICAL TERM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42074" y="2746456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Definition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42074" y="4605412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Example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80183" y="5039753"/>
              <a:ext cx="5160326" cy="1240202"/>
              <a:chOff x="0" y="0"/>
              <a:chExt cx="1387008" cy="3333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87008" cy="333345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33345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299339"/>
                    </a:lnTo>
                    <a:cubicBezTo>
                      <a:pt x="1387008" y="318120"/>
                      <a:pt x="1371783" y="333345"/>
                      <a:pt x="1353002" y="333345"/>
                    </a:cubicBezTo>
                    <a:lnTo>
                      <a:pt x="34006" y="333345"/>
                    </a:lnTo>
                    <a:cubicBezTo>
                      <a:pt x="15225" y="333345"/>
                      <a:pt x="0" y="318120"/>
                      <a:pt x="0" y="299339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387008" cy="3809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59449" y="6979052"/>
              <a:ext cx="5160326" cy="1361405"/>
              <a:chOff x="0" y="0"/>
              <a:chExt cx="1387008" cy="3659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87008" cy="365923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65923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331916"/>
                    </a:lnTo>
                    <a:cubicBezTo>
                      <a:pt x="1387008" y="350697"/>
                      <a:pt x="1371783" y="365923"/>
                      <a:pt x="1353002" y="365923"/>
                    </a:cubicBezTo>
                    <a:lnTo>
                      <a:pt x="34006" y="365923"/>
                    </a:lnTo>
                    <a:cubicBezTo>
                      <a:pt x="15225" y="365923"/>
                      <a:pt x="0" y="350697"/>
                      <a:pt x="0" y="331916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387008" cy="413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42074" y="6547252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Non - Example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640885" y="268791"/>
            <a:ext cx="4409418" cy="6594292"/>
            <a:chOff x="0" y="0"/>
            <a:chExt cx="5879224" cy="879239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5879224" cy="8792390"/>
              <a:chOff x="0" y="0"/>
              <a:chExt cx="1580236" cy="236324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580236" cy="2363245"/>
              </a:xfrm>
              <a:custGeom>
                <a:avLst/>
                <a:gdLst/>
                <a:ahLst/>
                <a:cxnLst/>
                <a:rect l="l" t="t" r="r" b="b"/>
                <a:pathLst>
                  <a:path w="1580236" h="2363245">
                    <a:moveTo>
                      <a:pt x="64963" y="0"/>
                    </a:moveTo>
                    <a:lnTo>
                      <a:pt x="1515272" y="0"/>
                    </a:lnTo>
                    <a:cubicBezTo>
                      <a:pt x="1551151" y="0"/>
                      <a:pt x="1580236" y="29085"/>
                      <a:pt x="1580236" y="64963"/>
                    </a:cubicBezTo>
                    <a:lnTo>
                      <a:pt x="1580236" y="2298282"/>
                    </a:lnTo>
                    <a:cubicBezTo>
                      <a:pt x="1580236" y="2315511"/>
                      <a:pt x="1573391" y="2332035"/>
                      <a:pt x="1561208" y="2344218"/>
                    </a:cubicBezTo>
                    <a:cubicBezTo>
                      <a:pt x="1549025" y="2356401"/>
                      <a:pt x="1532502" y="2363245"/>
                      <a:pt x="1515272" y="2363245"/>
                    </a:cubicBezTo>
                    <a:lnTo>
                      <a:pt x="64963" y="2363245"/>
                    </a:lnTo>
                    <a:cubicBezTo>
                      <a:pt x="29085" y="2363245"/>
                      <a:pt x="0" y="2334160"/>
                      <a:pt x="0" y="2298282"/>
                    </a:cubicBezTo>
                    <a:lnTo>
                      <a:pt x="0" y="64963"/>
                    </a:lnTo>
                    <a:cubicBezTo>
                      <a:pt x="0" y="29085"/>
                      <a:pt x="29085" y="0"/>
                      <a:pt x="64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580236" cy="241087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380183" y="1152645"/>
              <a:ext cx="5160326" cy="1451342"/>
            </a:xfrm>
            <a:custGeom>
              <a:avLst/>
              <a:gdLst/>
              <a:ahLst/>
              <a:cxnLst/>
              <a:rect l="l" t="t" r="r" b="b"/>
              <a:pathLst>
                <a:path w="5160326" h="1451342">
                  <a:moveTo>
                    <a:pt x="0" y="0"/>
                  </a:moveTo>
                  <a:lnTo>
                    <a:pt x="5160326" y="0"/>
                  </a:lnTo>
                  <a:lnTo>
                    <a:pt x="5160326" y="1451341"/>
                  </a:lnTo>
                  <a:lnTo>
                    <a:pt x="0" y="145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359449" y="3180796"/>
              <a:ext cx="5160326" cy="1215399"/>
              <a:chOff x="0" y="0"/>
              <a:chExt cx="1387008" cy="32667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87008" cy="326679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26679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292672"/>
                    </a:lnTo>
                    <a:cubicBezTo>
                      <a:pt x="1387008" y="311454"/>
                      <a:pt x="1371783" y="326679"/>
                      <a:pt x="1353002" y="326679"/>
                    </a:cubicBezTo>
                    <a:lnTo>
                      <a:pt x="34006" y="326679"/>
                    </a:lnTo>
                    <a:cubicBezTo>
                      <a:pt x="15225" y="326679"/>
                      <a:pt x="0" y="311454"/>
                      <a:pt x="0" y="292672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387008" cy="3743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42074" y="323857"/>
              <a:ext cx="4795076" cy="680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3500">
                  <a:solidFill>
                    <a:srgbClr val="000000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VOCABULARY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83659" y="1326432"/>
              <a:ext cx="4311905" cy="105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MATHEMATICAL TERM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42074" y="2746456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Definition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42074" y="4605412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Example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80183" y="5039753"/>
              <a:ext cx="5160326" cy="1240202"/>
              <a:chOff x="0" y="0"/>
              <a:chExt cx="1387008" cy="33334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387008" cy="333345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33345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299339"/>
                    </a:lnTo>
                    <a:cubicBezTo>
                      <a:pt x="1387008" y="318120"/>
                      <a:pt x="1371783" y="333345"/>
                      <a:pt x="1353002" y="333345"/>
                    </a:cubicBezTo>
                    <a:lnTo>
                      <a:pt x="34006" y="333345"/>
                    </a:lnTo>
                    <a:cubicBezTo>
                      <a:pt x="15225" y="333345"/>
                      <a:pt x="0" y="318120"/>
                      <a:pt x="0" y="299339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1387008" cy="3809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359449" y="6979052"/>
              <a:ext cx="5160326" cy="1361405"/>
              <a:chOff x="0" y="0"/>
              <a:chExt cx="1387008" cy="36592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87008" cy="365923"/>
              </a:xfrm>
              <a:custGeom>
                <a:avLst/>
                <a:gdLst/>
                <a:ahLst/>
                <a:cxnLst/>
                <a:rect l="l" t="t" r="r" b="b"/>
                <a:pathLst>
                  <a:path w="1387008" h="365923">
                    <a:moveTo>
                      <a:pt x="34006" y="0"/>
                    </a:moveTo>
                    <a:lnTo>
                      <a:pt x="1353002" y="0"/>
                    </a:lnTo>
                    <a:cubicBezTo>
                      <a:pt x="1362021" y="0"/>
                      <a:pt x="1370671" y="3583"/>
                      <a:pt x="1377048" y="9960"/>
                    </a:cubicBezTo>
                    <a:cubicBezTo>
                      <a:pt x="1383426" y="16338"/>
                      <a:pt x="1387008" y="24987"/>
                      <a:pt x="1387008" y="34006"/>
                    </a:cubicBezTo>
                    <a:lnTo>
                      <a:pt x="1387008" y="331916"/>
                    </a:lnTo>
                    <a:cubicBezTo>
                      <a:pt x="1387008" y="350697"/>
                      <a:pt x="1371783" y="365923"/>
                      <a:pt x="1353002" y="365923"/>
                    </a:cubicBezTo>
                    <a:lnTo>
                      <a:pt x="34006" y="365923"/>
                    </a:lnTo>
                    <a:cubicBezTo>
                      <a:pt x="15225" y="365923"/>
                      <a:pt x="0" y="350697"/>
                      <a:pt x="0" y="331916"/>
                    </a:cubicBezTo>
                    <a:lnTo>
                      <a:pt x="0" y="34006"/>
                    </a:lnTo>
                    <a:cubicBezTo>
                      <a:pt x="0" y="15225"/>
                      <a:pt x="15225" y="0"/>
                      <a:pt x="34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1387008" cy="413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3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42074" y="6547252"/>
              <a:ext cx="2615063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Non - Example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 Bold</vt:lpstr>
      <vt:lpstr>Zing Rust Base</vt:lpstr>
      <vt:lpstr>Calibri</vt:lpstr>
      <vt:lpstr>Gulfs Display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STATION #</dc:title>
  <dc:creator>nina okwuosah</dc:creator>
  <cp:lastModifiedBy>nina okwuosah</cp:lastModifiedBy>
  <cp:revision>2</cp:revision>
  <dcterms:created xsi:type="dcterms:W3CDTF">2006-08-16T00:00:00Z</dcterms:created>
  <dcterms:modified xsi:type="dcterms:W3CDTF">2025-05-13T06:32:01Z</dcterms:modified>
  <dc:identifier>DAGnOdadC2E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E2DF4AFA-5EDB-48F6-A8F1-6FB15E365EFE</vt:lpwstr>
  </property>
  <property fmtid="{D5CDD505-2E9C-101B-9397-08002B2CF9AE}" pid="3" name="ArticulatePath">
    <vt:lpwstr>PROBLEM STATION #</vt:lpwstr>
  </property>
</Properties>
</file>